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0BDA9E-74A9-4B57-9369-B12EE069E94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7739CF9-F44B-44EE-94E3-0AF9DB069446}">
      <dgm:prSet phldrT="[文字]"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首頁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39DA470-9AB0-4604-8622-B3FDFADCEED0}" type="parTrans" cxnId="{89AEA9AB-5393-4BB6-8263-0CF7EC9FAD04}">
      <dgm:prSet/>
      <dgm:spPr/>
      <dgm:t>
        <a:bodyPr/>
        <a:lstStyle/>
        <a:p>
          <a:endParaRPr lang="zh-TW" altLang="en-US"/>
        </a:p>
      </dgm:t>
    </dgm:pt>
    <dgm:pt modelId="{B986EF8F-52A7-4FA1-A075-2EFAA31E982D}" type="sibTrans" cxnId="{89AEA9AB-5393-4BB6-8263-0CF7EC9FAD04}">
      <dgm:prSet/>
      <dgm:spPr/>
      <dgm:t>
        <a:bodyPr/>
        <a:lstStyle/>
        <a:p>
          <a:endParaRPr lang="zh-TW" altLang="en-US"/>
        </a:p>
      </dgm:t>
    </dgm:pt>
    <dgm:pt modelId="{3F4FAF07-C6F2-4A07-AF18-87BBDF654546}">
      <dgm:prSet phldrT="[文字]"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動物細胞結構圖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876B190-FA20-489C-85E9-B573A94736CA}" type="parTrans" cxnId="{E7785337-32F3-49A6-AE12-DA325E86AA7A}">
      <dgm:prSet/>
      <dgm:spPr/>
      <dgm:t>
        <a:bodyPr/>
        <a:lstStyle/>
        <a:p>
          <a:endParaRPr lang="zh-TW" altLang="en-US"/>
        </a:p>
      </dgm:t>
    </dgm:pt>
    <dgm:pt modelId="{5DA14EAB-D7BB-49F7-917A-123502D4F471}" type="sibTrans" cxnId="{E7785337-32F3-49A6-AE12-DA325E86AA7A}">
      <dgm:prSet/>
      <dgm:spPr/>
      <dgm:t>
        <a:bodyPr/>
        <a:lstStyle/>
        <a:p>
          <a:endParaRPr lang="zh-TW" altLang="en-US"/>
        </a:p>
      </dgm:t>
    </dgm:pt>
    <dgm:pt modelId="{18833CB6-2CAF-4E6A-946F-B760674C9988}">
      <dgm:prSet phldrT="[文字]"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動物細胞胞器介紹</a:t>
          </a:r>
          <a:endParaRPr lang="zh-TW" altLang="en-US" dirty="0"/>
        </a:p>
      </dgm:t>
    </dgm:pt>
    <dgm:pt modelId="{C6C92A18-451D-4854-A908-350D23994B26}" type="parTrans" cxnId="{676E7523-D3A9-43D2-BF59-DE3EBF601445}">
      <dgm:prSet/>
      <dgm:spPr/>
      <dgm:t>
        <a:bodyPr/>
        <a:lstStyle/>
        <a:p>
          <a:endParaRPr lang="zh-TW" altLang="en-US"/>
        </a:p>
      </dgm:t>
    </dgm:pt>
    <dgm:pt modelId="{E1FA0249-FF84-4606-B858-BA031A28156D}" type="sibTrans" cxnId="{676E7523-D3A9-43D2-BF59-DE3EBF601445}">
      <dgm:prSet/>
      <dgm:spPr/>
      <dgm:t>
        <a:bodyPr/>
        <a:lstStyle/>
        <a:p>
          <a:endParaRPr lang="zh-TW" altLang="en-US"/>
        </a:p>
      </dgm:t>
    </dgm:pt>
    <dgm:pt modelId="{CD5D0342-2B95-454C-94E6-E875115A6C44}">
      <dgm:prSet phldrT="[文字]"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植物細胞結構圖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AC57ACE-647C-4515-B02D-7BC1FEF3F583}" type="parTrans" cxnId="{C7B1FC70-6418-4C7E-ABA1-60CF4A29764B}">
      <dgm:prSet/>
      <dgm:spPr/>
      <dgm:t>
        <a:bodyPr/>
        <a:lstStyle/>
        <a:p>
          <a:endParaRPr lang="zh-TW" altLang="en-US"/>
        </a:p>
      </dgm:t>
    </dgm:pt>
    <dgm:pt modelId="{1DCE73B8-800C-4662-944A-65E442D7AF26}" type="sibTrans" cxnId="{C7B1FC70-6418-4C7E-ABA1-60CF4A29764B}">
      <dgm:prSet/>
      <dgm:spPr/>
      <dgm:t>
        <a:bodyPr/>
        <a:lstStyle/>
        <a:p>
          <a:endParaRPr lang="zh-TW" altLang="en-US"/>
        </a:p>
      </dgm:t>
    </dgm:pt>
    <dgm:pt modelId="{7E325B4A-F868-4AD0-8AE4-DE23EE3A2CCE}">
      <dgm:prSet phldrT="[文字]"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植物細胞胞器介紹</a:t>
          </a:r>
          <a:endParaRPr lang="zh-TW" altLang="en-US" dirty="0"/>
        </a:p>
      </dgm:t>
    </dgm:pt>
    <dgm:pt modelId="{04C64367-4949-4F9C-84A7-626BFB06CE2F}" type="parTrans" cxnId="{BD93D442-17FA-4E38-B181-D32987C77153}">
      <dgm:prSet/>
      <dgm:spPr/>
      <dgm:t>
        <a:bodyPr/>
        <a:lstStyle/>
        <a:p>
          <a:endParaRPr lang="zh-TW" altLang="en-US"/>
        </a:p>
      </dgm:t>
    </dgm:pt>
    <dgm:pt modelId="{A596225C-91A3-45CF-9E3F-055D0F4FCB91}" type="sibTrans" cxnId="{BD93D442-17FA-4E38-B181-D32987C77153}">
      <dgm:prSet/>
      <dgm:spPr/>
      <dgm:t>
        <a:bodyPr/>
        <a:lstStyle/>
        <a:p>
          <a:endParaRPr lang="zh-TW" altLang="en-US"/>
        </a:p>
      </dgm:t>
    </dgm:pt>
    <dgm:pt modelId="{177F9E2E-4162-4ABE-95A4-8E4D174D6C21}">
      <dgm:prSet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細菌結構圖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DBAF738-9D7B-43A8-8468-1D7A3E66AB28}" type="parTrans" cxnId="{BA4ED6BF-16C0-4254-9AF7-9095F133751E}">
      <dgm:prSet/>
      <dgm:spPr/>
      <dgm:t>
        <a:bodyPr/>
        <a:lstStyle/>
        <a:p>
          <a:endParaRPr lang="zh-TW" altLang="en-US"/>
        </a:p>
      </dgm:t>
    </dgm:pt>
    <dgm:pt modelId="{D27CC1EB-D3A1-4220-B2E9-90DB67329CF2}" type="sibTrans" cxnId="{BA4ED6BF-16C0-4254-9AF7-9095F133751E}">
      <dgm:prSet/>
      <dgm:spPr/>
      <dgm:t>
        <a:bodyPr/>
        <a:lstStyle/>
        <a:p>
          <a:endParaRPr lang="zh-TW" altLang="en-US"/>
        </a:p>
      </dgm:t>
    </dgm:pt>
    <dgm:pt modelId="{B8F75471-1A64-4ADC-9F3F-4426BCC8256C}">
      <dgm:prSet/>
      <dgm:spPr/>
      <dgm:t>
        <a:bodyPr/>
        <a:lstStyle/>
        <a:p>
          <a:r>
            <a: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rPr>
            <a:t>細菌結構介紹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AD09BDC-F749-48C0-A18B-552FF32336E7}" type="parTrans" cxnId="{00C4A593-5DEC-4521-A4CD-CCDF6CB778C8}">
      <dgm:prSet/>
      <dgm:spPr/>
      <dgm:t>
        <a:bodyPr/>
        <a:lstStyle/>
        <a:p>
          <a:endParaRPr lang="zh-TW" altLang="en-US"/>
        </a:p>
      </dgm:t>
    </dgm:pt>
    <dgm:pt modelId="{20BE5CF4-4E6A-4A6E-9419-531984F2DA10}" type="sibTrans" cxnId="{00C4A593-5DEC-4521-A4CD-CCDF6CB778C8}">
      <dgm:prSet/>
      <dgm:spPr/>
      <dgm:t>
        <a:bodyPr/>
        <a:lstStyle/>
        <a:p>
          <a:endParaRPr lang="zh-TW" altLang="en-US"/>
        </a:p>
      </dgm:t>
    </dgm:pt>
    <dgm:pt modelId="{62503C49-7B8F-4160-AD3C-BAB167DB20FD}" type="pres">
      <dgm:prSet presAssocID="{6D0BDA9E-74A9-4B57-9369-B12EE069E9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7AB3F58-0CF7-426A-B025-A28CA221704A}" type="pres">
      <dgm:prSet presAssocID="{67739CF9-F44B-44EE-94E3-0AF9DB069446}" presName="hierRoot1" presStyleCnt="0"/>
      <dgm:spPr/>
    </dgm:pt>
    <dgm:pt modelId="{9081B596-992E-4C6F-B489-54C6BAD0E8F0}" type="pres">
      <dgm:prSet presAssocID="{67739CF9-F44B-44EE-94E3-0AF9DB069446}" presName="composite" presStyleCnt="0"/>
      <dgm:spPr/>
    </dgm:pt>
    <dgm:pt modelId="{EA947425-B38C-44A6-8647-F665ACA8076F}" type="pres">
      <dgm:prSet presAssocID="{67739CF9-F44B-44EE-94E3-0AF9DB069446}" presName="background" presStyleLbl="node0" presStyleIdx="0" presStyleCnt="1"/>
      <dgm:spPr/>
    </dgm:pt>
    <dgm:pt modelId="{96E2C45B-B2B0-4111-87D2-15583FF88BD7}" type="pres">
      <dgm:prSet presAssocID="{67739CF9-F44B-44EE-94E3-0AF9DB069446}" presName="text" presStyleLbl="fgAcc0" presStyleIdx="0" presStyleCnt="1" custLinFactNeighborY="-76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FCC4AC-BA18-4F01-B983-C7767EEF9969}" type="pres">
      <dgm:prSet presAssocID="{67739CF9-F44B-44EE-94E3-0AF9DB069446}" presName="hierChild2" presStyleCnt="0"/>
      <dgm:spPr/>
    </dgm:pt>
    <dgm:pt modelId="{92B73C30-D8D4-4FD6-BF66-56FEB0DD4A85}" type="pres">
      <dgm:prSet presAssocID="{D876B190-FA20-489C-85E9-B573A94736CA}" presName="Name10" presStyleLbl="parChTrans1D2" presStyleIdx="0" presStyleCnt="3"/>
      <dgm:spPr/>
      <dgm:t>
        <a:bodyPr/>
        <a:lstStyle/>
        <a:p>
          <a:endParaRPr lang="zh-TW" altLang="en-US"/>
        </a:p>
      </dgm:t>
    </dgm:pt>
    <dgm:pt modelId="{F91B153D-CED4-404F-8721-FC47797051B0}" type="pres">
      <dgm:prSet presAssocID="{3F4FAF07-C6F2-4A07-AF18-87BBDF654546}" presName="hierRoot2" presStyleCnt="0"/>
      <dgm:spPr/>
    </dgm:pt>
    <dgm:pt modelId="{884E4DC5-6535-4FA5-987D-86E009EEA1A8}" type="pres">
      <dgm:prSet presAssocID="{3F4FAF07-C6F2-4A07-AF18-87BBDF654546}" presName="composite2" presStyleCnt="0"/>
      <dgm:spPr/>
    </dgm:pt>
    <dgm:pt modelId="{53814C1F-947E-4104-954D-B9B90E539571}" type="pres">
      <dgm:prSet presAssocID="{3F4FAF07-C6F2-4A07-AF18-87BBDF654546}" presName="background2" presStyleLbl="node2" presStyleIdx="0" presStyleCnt="3"/>
      <dgm:spPr/>
    </dgm:pt>
    <dgm:pt modelId="{F4657CC3-48E3-421A-9744-ACF6FA565511}" type="pres">
      <dgm:prSet presAssocID="{3F4FAF07-C6F2-4A07-AF18-87BBDF654546}" presName="text2" presStyleLbl="fgAcc2" presStyleIdx="0" presStyleCnt="3" custLinFactNeighborX="-15087" custLinFactNeighborY="-1534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22607F-3141-4DFA-BE45-5F5DC341D96B}" type="pres">
      <dgm:prSet presAssocID="{3F4FAF07-C6F2-4A07-AF18-87BBDF654546}" presName="hierChild3" presStyleCnt="0"/>
      <dgm:spPr/>
    </dgm:pt>
    <dgm:pt modelId="{15332420-D0E0-43B0-B22B-4EC2777EC477}" type="pres">
      <dgm:prSet presAssocID="{C6C92A18-451D-4854-A908-350D23994B26}" presName="Name17" presStyleLbl="parChTrans1D3" presStyleIdx="0" presStyleCnt="3"/>
      <dgm:spPr/>
      <dgm:t>
        <a:bodyPr/>
        <a:lstStyle/>
        <a:p>
          <a:endParaRPr lang="zh-TW" altLang="en-US"/>
        </a:p>
      </dgm:t>
    </dgm:pt>
    <dgm:pt modelId="{61FE5A17-376F-4A72-A9BB-E5EC3FC19297}" type="pres">
      <dgm:prSet presAssocID="{18833CB6-2CAF-4E6A-946F-B760674C9988}" presName="hierRoot3" presStyleCnt="0"/>
      <dgm:spPr/>
    </dgm:pt>
    <dgm:pt modelId="{61E14924-31EF-4E1B-ADB0-D917856DEC4B}" type="pres">
      <dgm:prSet presAssocID="{18833CB6-2CAF-4E6A-946F-B760674C9988}" presName="composite3" presStyleCnt="0"/>
      <dgm:spPr/>
    </dgm:pt>
    <dgm:pt modelId="{7B7D4CE6-33AD-4925-83D1-029B72B12CA5}" type="pres">
      <dgm:prSet presAssocID="{18833CB6-2CAF-4E6A-946F-B760674C9988}" presName="background3" presStyleLbl="node3" presStyleIdx="0" presStyleCnt="3"/>
      <dgm:spPr/>
    </dgm:pt>
    <dgm:pt modelId="{212B81A8-5480-4C95-94ED-06303C8AB0F9}" type="pres">
      <dgm:prSet presAssocID="{18833CB6-2CAF-4E6A-946F-B760674C9988}" presName="text3" presStyleLbl="fgAcc3" presStyleIdx="0" presStyleCnt="3" custLinFactNeighborX="-157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0386ED-D7C0-4D0C-810D-62CE2BEEEEAA}" type="pres">
      <dgm:prSet presAssocID="{18833CB6-2CAF-4E6A-946F-B760674C9988}" presName="hierChild4" presStyleCnt="0"/>
      <dgm:spPr/>
    </dgm:pt>
    <dgm:pt modelId="{DB4BD5ED-4DC6-4EA7-BA4B-901DEC440972}" type="pres">
      <dgm:prSet presAssocID="{6AC57ACE-647C-4515-B02D-7BC1FEF3F583}" presName="Name10" presStyleLbl="parChTrans1D2" presStyleIdx="1" presStyleCnt="3"/>
      <dgm:spPr/>
      <dgm:t>
        <a:bodyPr/>
        <a:lstStyle/>
        <a:p>
          <a:endParaRPr lang="zh-TW" altLang="en-US"/>
        </a:p>
      </dgm:t>
    </dgm:pt>
    <dgm:pt modelId="{7744464F-E947-4B1E-A6C2-ECC08F093DC4}" type="pres">
      <dgm:prSet presAssocID="{CD5D0342-2B95-454C-94E6-E875115A6C44}" presName="hierRoot2" presStyleCnt="0"/>
      <dgm:spPr/>
    </dgm:pt>
    <dgm:pt modelId="{B7CFC4EE-DAF1-4DF0-9099-6CB19D6EC547}" type="pres">
      <dgm:prSet presAssocID="{CD5D0342-2B95-454C-94E6-E875115A6C44}" presName="composite2" presStyleCnt="0"/>
      <dgm:spPr/>
    </dgm:pt>
    <dgm:pt modelId="{731ABA3A-3F47-4C32-9F68-F097DFC4B5D8}" type="pres">
      <dgm:prSet presAssocID="{CD5D0342-2B95-454C-94E6-E875115A6C44}" presName="background2" presStyleLbl="node2" presStyleIdx="1" presStyleCnt="3"/>
      <dgm:spPr/>
    </dgm:pt>
    <dgm:pt modelId="{9CBDC92B-0291-45D5-AF39-C9447F280B83}" type="pres">
      <dgm:prSet presAssocID="{CD5D0342-2B95-454C-94E6-E875115A6C44}" presName="text2" presStyleLbl="fgAcc2" presStyleIdx="1" presStyleCnt="3" custLinFactNeighborX="-251" custLinFactNeighborY="-1567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4380387-A90D-4F69-AE70-B25E26171A90}" type="pres">
      <dgm:prSet presAssocID="{CD5D0342-2B95-454C-94E6-E875115A6C44}" presName="hierChild3" presStyleCnt="0"/>
      <dgm:spPr/>
    </dgm:pt>
    <dgm:pt modelId="{78CB4E5A-C984-4071-B9D6-FDE7082038C2}" type="pres">
      <dgm:prSet presAssocID="{04C64367-4949-4F9C-84A7-626BFB06CE2F}" presName="Name17" presStyleLbl="parChTrans1D3" presStyleIdx="1" presStyleCnt="3"/>
      <dgm:spPr/>
      <dgm:t>
        <a:bodyPr/>
        <a:lstStyle/>
        <a:p>
          <a:endParaRPr lang="zh-TW" altLang="en-US"/>
        </a:p>
      </dgm:t>
    </dgm:pt>
    <dgm:pt modelId="{BF8DF7F9-DFD8-4945-9D95-55FD485BBBF5}" type="pres">
      <dgm:prSet presAssocID="{7E325B4A-F868-4AD0-8AE4-DE23EE3A2CCE}" presName="hierRoot3" presStyleCnt="0"/>
      <dgm:spPr/>
    </dgm:pt>
    <dgm:pt modelId="{033BB800-D673-4042-AF76-97FB682480AC}" type="pres">
      <dgm:prSet presAssocID="{7E325B4A-F868-4AD0-8AE4-DE23EE3A2CCE}" presName="composite3" presStyleCnt="0"/>
      <dgm:spPr/>
    </dgm:pt>
    <dgm:pt modelId="{DC821FE9-C673-421B-BAFA-356A45B9F36C}" type="pres">
      <dgm:prSet presAssocID="{7E325B4A-F868-4AD0-8AE4-DE23EE3A2CCE}" presName="background3" presStyleLbl="node3" presStyleIdx="1" presStyleCnt="3"/>
      <dgm:spPr/>
    </dgm:pt>
    <dgm:pt modelId="{A70723AF-06D4-4F21-8FCA-A2DBEE8F16A8}" type="pres">
      <dgm:prSet presAssocID="{7E325B4A-F868-4AD0-8AE4-DE23EE3A2CCE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7836857-6AB3-4B14-8838-6196CC21FDE8}" type="pres">
      <dgm:prSet presAssocID="{7E325B4A-F868-4AD0-8AE4-DE23EE3A2CCE}" presName="hierChild4" presStyleCnt="0"/>
      <dgm:spPr/>
    </dgm:pt>
    <dgm:pt modelId="{9429D509-9F6B-45DC-9F2B-B9E2C0AC71B9}" type="pres">
      <dgm:prSet presAssocID="{3DBAF738-9D7B-43A8-8468-1D7A3E66AB28}" presName="Name10" presStyleLbl="parChTrans1D2" presStyleIdx="2" presStyleCnt="3"/>
      <dgm:spPr/>
      <dgm:t>
        <a:bodyPr/>
        <a:lstStyle/>
        <a:p>
          <a:endParaRPr lang="zh-TW" altLang="en-US"/>
        </a:p>
      </dgm:t>
    </dgm:pt>
    <dgm:pt modelId="{C8B94F80-527D-4D8C-8E82-3477BDED0FDA}" type="pres">
      <dgm:prSet presAssocID="{177F9E2E-4162-4ABE-95A4-8E4D174D6C21}" presName="hierRoot2" presStyleCnt="0"/>
      <dgm:spPr/>
    </dgm:pt>
    <dgm:pt modelId="{3CC74FC1-9A0E-4187-ABEE-5174F3BED7E1}" type="pres">
      <dgm:prSet presAssocID="{177F9E2E-4162-4ABE-95A4-8E4D174D6C21}" presName="composite2" presStyleCnt="0"/>
      <dgm:spPr/>
    </dgm:pt>
    <dgm:pt modelId="{309C221B-E6AB-4201-AB50-16FCB6E7CD50}" type="pres">
      <dgm:prSet presAssocID="{177F9E2E-4162-4ABE-95A4-8E4D174D6C21}" presName="background2" presStyleLbl="node2" presStyleIdx="2" presStyleCnt="3"/>
      <dgm:spPr/>
    </dgm:pt>
    <dgm:pt modelId="{DC6CBEDD-B42B-4629-B23F-7CABAB45FE98}" type="pres">
      <dgm:prSet presAssocID="{177F9E2E-4162-4ABE-95A4-8E4D174D6C21}" presName="text2" presStyleLbl="fgAcc2" presStyleIdx="2" presStyleCnt="3" custLinFactNeighborX="3976" custLinFactNeighborY="-1638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66E91CE-8276-4F6B-A805-28402CD7621D}" type="pres">
      <dgm:prSet presAssocID="{177F9E2E-4162-4ABE-95A4-8E4D174D6C21}" presName="hierChild3" presStyleCnt="0"/>
      <dgm:spPr/>
    </dgm:pt>
    <dgm:pt modelId="{D8B26758-E137-4622-907E-FF02432852AB}" type="pres">
      <dgm:prSet presAssocID="{DAD09BDC-F749-48C0-A18B-552FF32336E7}" presName="Name17" presStyleLbl="parChTrans1D3" presStyleIdx="2" presStyleCnt="3"/>
      <dgm:spPr/>
      <dgm:t>
        <a:bodyPr/>
        <a:lstStyle/>
        <a:p>
          <a:endParaRPr lang="zh-TW" altLang="en-US"/>
        </a:p>
      </dgm:t>
    </dgm:pt>
    <dgm:pt modelId="{5F4E0006-0B47-462A-8BA5-AB865BE45003}" type="pres">
      <dgm:prSet presAssocID="{B8F75471-1A64-4ADC-9F3F-4426BCC8256C}" presName="hierRoot3" presStyleCnt="0"/>
      <dgm:spPr/>
    </dgm:pt>
    <dgm:pt modelId="{F2205845-6AB5-4A35-AB1F-C45FBA2C17D6}" type="pres">
      <dgm:prSet presAssocID="{B8F75471-1A64-4ADC-9F3F-4426BCC8256C}" presName="composite3" presStyleCnt="0"/>
      <dgm:spPr/>
    </dgm:pt>
    <dgm:pt modelId="{CE43EC0B-B527-49EB-BF22-EFC69AACE0EF}" type="pres">
      <dgm:prSet presAssocID="{B8F75471-1A64-4ADC-9F3F-4426BCC8256C}" presName="background3" presStyleLbl="node3" presStyleIdx="2" presStyleCnt="3"/>
      <dgm:spPr/>
    </dgm:pt>
    <dgm:pt modelId="{656FA369-1DFA-43CA-9A15-DEAC997112EA}" type="pres">
      <dgm:prSet presAssocID="{B8F75471-1A64-4ADC-9F3F-4426BCC8256C}" presName="text3" presStyleLbl="fgAcc3" presStyleIdx="2" presStyleCnt="3" custLinFactNeighborX="46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8E41DE-E45E-43B9-B214-B80EFD923E6A}" type="pres">
      <dgm:prSet presAssocID="{B8F75471-1A64-4ADC-9F3F-4426BCC8256C}" presName="hierChild4" presStyleCnt="0"/>
      <dgm:spPr/>
    </dgm:pt>
  </dgm:ptLst>
  <dgm:cxnLst>
    <dgm:cxn modelId="{89AEA9AB-5393-4BB6-8263-0CF7EC9FAD04}" srcId="{6D0BDA9E-74A9-4B57-9369-B12EE069E946}" destId="{67739CF9-F44B-44EE-94E3-0AF9DB069446}" srcOrd="0" destOrd="0" parTransId="{C39DA470-9AB0-4604-8622-B3FDFADCEED0}" sibTransId="{B986EF8F-52A7-4FA1-A075-2EFAA31E982D}"/>
    <dgm:cxn modelId="{676E7523-D3A9-43D2-BF59-DE3EBF601445}" srcId="{3F4FAF07-C6F2-4A07-AF18-87BBDF654546}" destId="{18833CB6-2CAF-4E6A-946F-B760674C9988}" srcOrd="0" destOrd="0" parTransId="{C6C92A18-451D-4854-A908-350D23994B26}" sibTransId="{E1FA0249-FF84-4606-B858-BA031A28156D}"/>
    <dgm:cxn modelId="{C7B1FC70-6418-4C7E-ABA1-60CF4A29764B}" srcId="{67739CF9-F44B-44EE-94E3-0AF9DB069446}" destId="{CD5D0342-2B95-454C-94E6-E875115A6C44}" srcOrd="1" destOrd="0" parTransId="{6AC57ACE-647C-4515-B02D-7BC1FEF3F583}" sibTransId="{1DCE73B8-800C-4662-944A-65E442D7AF26}"/>
    <dgm:cxn modelId="{00C4A593-5DEC-4521-A4CD-CCDF6CB778C8}" srcId="{177F9E2E-4162-4ABE-95A4-8E4D174D6C21}" destId="{B8F75471-1A64-4ADC-9F3F-4426BCC8256C}" srcOrd="0" destOrd="0" parTransId="{DAD09BDC-F749-48C0-A18B-552FF32336E7}" sibTransId="{20BE5CF4-4E6A-4A6E-9419-531984F2DA10}"/>
    <dgm:cxn modelId="{6C72876A-AC76-47AB-9476-E98521B16CDD}" type="presOf" srcId="{3DBAF738-9D7B-43A8-8468-1D7A3E66AB28}" destId="{9429D509-9F6B-45DC-9F2B-B9E2C0AC71B9}" srcOrd="0" destOrd="0" presId="urn:microsoft.com/office/officeart/2005/8/layout/hierarchy1"/>
    <dgm:cxn modelId="{262D22C5-4E05-47D4-B30F-E622E48D2980}" type="presOf" srcId="{3F4FAF07-C6F2-4A07-AF18-87BBDF654546}" destId="{F4657CC3-48E3-421A-9744-ACF6FA565511}" srcOrd="0" destOrd="0" presId="urn:microsoft.com/office/officeart/2005/8/layout/hierarchy1"/>
    <dgm:cxn modelId="{48290271-99EA-4997-A34F-D9FD4D8C5926}" type="presOf" srcId="{18833CB6-2CAF-4E6A-946F-B760674C9988}" destId="{212B81A8-5480-4C95-94ED-06303C8AB0F9}" srcOrd="0" destOrd="0" presId="urn:microsoft.com/office/officeart/2005/8/layout/hierarchy1"/>
    <dgm:cxn modelId="{3D969D0B-A3A0-4DA6-8C22-791D50EA5936}" type="presOf" srcId="{04C64367-4949-4F9C-84A7-626BFB06CE2F}" destId="{78CB4E5A-C984-4071-B9D6-FDE7082038C2}" srcOrd="0" destOrd="0" presId="urn:microsoft.com/office/officeart/2005/8/layout/hierarchy1"/>
    <dgm:cxn modelId="{22A37588-CB9E-441B-A29A-955C8C7FC975}" type="presOf" srcId="{177F9E2E-4162-4ABE-95A4-8E4D174D6C21}" destId="{DC6CBEDD-B42B-4629-B23F-7CABAB45FE98}" srcOrd="0" destOrd="0" presId="urn:microsoft.com/office/officeart/2005/8/layout/hierarchy1"/>
    <dgm:cxn modelId="{B2F922D5-3BE3-4A0D-BC4C-CFD941BE95F5}" type="presOf" srcId="{D876B190-FA20-489C-85E9-B573A94736CA}" destId="{92B73C30-D8D4-4FD6-BF66-56FEB0DD4A85}" srcOrd="0" destOrd="0" presId="urn:microsoft.com/office/officeart/2005/8/layout/hierarchy1"/>
    <dgm:cxn modelId="{BA4ED6BF-16C0-4254-9AF7-9095F133751E}" srcId="{67739CF9-F44B-44EE-94E3-0AF9DB069446}" destId="{177F9E2E-4162-4ABE-95A4-8E4D174D6C21}" srcOrd="2" destOrd="0" parTransId="{3DBAF738-9D7B-43A8-8468-1D7A3E66AB28}" sibTransId="{D27CC1EB-D3A1-4220-B2E9-90DB67329CF2}"/>
    <dgm:cxn modelId="{C1068F8F-C055-4B22-A115-8E5B993B9E47}" type="presOf" srcId="{6AC57ACE-647C-4515-B02D-7BC1FEF3F583}" destId="{DB4BD5ED-4DC6-4EA7-BA4B-901DEC440972}" srcOrd="0" destOrd="0" presId="urn:microsoft.com/office/officeart/2005/8/layout/hierarchy1"/>
    <dgm:cxn modelId="{856C487B-4D08-45C7-A6DC-A5BE3A20F050}" type="presOf" srcId="{67739CF9-F44B-44EE-94E3-0AF9DB069446}" destId="{96E2C45B-B2B0-4111-87D2-15583FF88BD7}" srcOrd="0" destOrd="0" presId="urn:microsoft.com/office/officeart/2005/8/layout/hierarchy1"/>
    <dgm:cxn modelId="{20F4A4C8-7464-43BD-90CC-94113363966D}" type="presOf" srcId="{6D0BDA9E-74A9-4B57-9369-B12EE069E946}" destId="{62503C49-7B8F-4160-AD3C-BAB167DB20FD}" srcOrd="0" destOrd="0" presId="urn:microsoft.com/office/officeart/2005/8/layout/hierarchy1"/>
    <dgm:cxn modelId="{8F7CCB36-7B50-4D31-A2FC-5428BB96A683}" type="presOf" srcId="{B8F75471-1A64-4ADC-9F3F-4426BCC8256C}" destId="{656FA369-1DFA-43CA-9A15-DEAC997112EA}" srcOrd="0" destOrd="0" presId="urn:microsoft.com/office/officeart/2005/8/layout/hierarchy1"/>
    <dgm:cxn modelId="{DEA8D3B5-0FCB-44D1-9E5D-3EAA13C3AA62}" type="presOf" srcId="{DAD09BDC-F749-48C0-A18B-552FF32336E7}" destId="{D8B26758-E137-4622-907E-FF02432852AB}" srcOrd="0" destOrd="0" presId="urn:microsoft.com/office/officeart/2005/8/layout/hierarchy1"/>
    <dgm:cxn modelId="{E7785337-32F3-49A6-AE12-DA325E86AA7A}" srcId="{67739CF9-F44B-44EE-94E3-0AF9DB069446}" destId="{3F4FAF07-C6F2-4A07-AF18-87BBDF654546}" srcOrd="0" destOrd="0" parTransId="{D876B190-FA20-489C-85E9-B573A94736CA}" sibTransId="{5DA14EAB-D7BB-49F7-917A-123502D4F471}"/>
    <dgm:cxn modelId="{6F4C5A66-DE40-4E5E-9C4A-AC9FF1F7C91A}" type="presOf" srcId="{CD5D0342-2B95-454C-94E6-E875115A6C44}" destId="{9CBDC92B-0291-45D5-AF39-C9447F280B83}" srcOrd="0" destOrd="0" presId="urn:microsoft.com/office/officeart/2005/8/layout/hierarchy1"/>
    <dgm:cxn modelId="{21199D7B-B588-428F-9C95-64A1CC8CF724}" type="presOf" srcId="{C6C92A18-451D-4854-A908-350D23994B26}" destId="{15332420-D0E0-43B0-B22B-4EC2777EC477}" srcOrd="0" destOrd="0" presId="urn:microsoft.com/office/officeart/2005/8/layout/hierarchy1"/>
    <dgm:cxn modelId="{13D53C03-0C04-4F22-B1D7-604DC07D6E0A}" type="presOf" srcId="{7E325B4A-F868-4AD0-8AE4-DE23EE3A2CCE}" destId="{A70723AF-06D4-4F21-8FCA-A2DBEE8F16A8}" srcOrd="0" destOrd="0" presId="urn:microsoft.com/office/officeart/2005/8/layout/hierarchy1"/>
    <dgm:cxn modelId="{BD93D442-17FA-4E38-B181-D32987C77153}" srcId="{CD5D0342-2B95-454C-94E6-E875115A6C44}" destId="{7E325B4A-F868-4AD0-8AE4-DE23EE3A2CCE}" srcOrd="0" destOrd="0" parTransId="{04C64367-4949-4F9C-84A7-626BFB06CE2F}" sibTransId="{A596225C-91A3-45CF-9E3F-055D0F4FCB91}"/>
    <dgm:cxn modelId="{6982A89E-CB33-4FC2-87B4-58B82EBBE301}" type="presParOf" srcId="{62503C49-7B8F-4160-AD3C-BAB167DB20FD}" destId="{97AB3F58-0CF7-426A-B025-A28CA221704A}" srcOrd="0" destOrd="0" presId="urn:microsoft.com/office/officeart/2005/8/layout/hierarchy1"/>
    <dgm:cxn modelId="{4C8AE6FA-35DE-4ADD-8675-D17B6AE971F7}" type="presParOf" srcId="{97AB3F58-0CF7-426A-B025-A28CA221704A}" destId="{9081B596-992E-4C6F-B489-54C6BAD0E8F0}" srcOrd="0" destOrd="0" presId="urn:microsoft.com/office/officeart/2005/8/layout/hierarchy1"/>
    <dgm:cxn modelId="{A4C8375C-3688-4BF0-95C5-EB4137364491}" type="presParOf" srcId="{9081B596-992E-4C6F-B489-54C6BAD0E8F0}" destId="{EA947425-B38C-44A6-8647-F665ACA8076F}" srcOrd="0" destOrd="0" presId="urn:microsoft.com/office/officeart/2005/8/layout/hierarchy1"/>
    <dgm:cxn modelId="{DE3763AC-B681-4C27-A2B4-0F3775F3C0CE}" type="presParOf" srcId="{9081B596-992E-4C6F-B489-54C6BAD0E8F0}" destId="{96E2C45B-B2B0-4111-87D2-15583FF88BD7}" srcOrd="1" destOrd="0" presId="urn:microsoft.com/office/officeart/2005/8/layout/hierarchy1"/>
    <dgm:cxn modelId="{85672EEB-076B-4FF8-A052-98C52E4BE8DA}" type="presParOf" srcId="{97AB3F58-0CF7-426A-B025-A28CA221704A}" destId="{C9FCC4AC-BA18-4F01-B983-C7767EEF9969}" srcOrd="1" destOrd="0" presId="urn:microsoft.com/office/officeart/2005/8/layout/hierarchy1"/>
    <dgm:cxn modelId="{FADC6C3F-40CF-4DB1-A6A0-B1C25914DD90}" type="presParOf" srcId="{C9FCC4AC-BA18-4F01-B983-C7767EEF9969}" destId="{92B73C30-D8D4-4FD6-BF66-56FEB0DD4A85}" srcOrd="0" destOrd="0" presId="urn:microsoft.com/office/officeart/2005/8/layout/hierarchy1"/>
    <dgm:cxn modelId="{A95ADB4F-8B31-40C7-95F4-25FD7ACEDBEC}" type="presParOf" srcId="{C9FCC4AC-BA18-4F01-B983-C7767EEF9969}" destId="{F91B153D-CED4-404F-8721-FC47797051B0}" srcOrd="1" destOrd="0" presId="urn:microsoft.com/office/officeart/2005/8/layout/hierarchy1"/>
    <dgm:cxn modelId="{A619F718-B81A-405A-A288-C45A8F5D1775}" type="presParOf" srcId="{F91B153D-CED4-404F-8721-FC47797051B0}" destId="{884E4DC5-6535-4FA5-987D-86E009EEA1A8}" srcOrd="0" destOrd="0" presId="urn:microsoft.com/office/officeart/2005/8/layout/hierarchy1"/>
    <dgm:cxn modelId="{C99BCA38-5B8C-4CB5-9290-7A7DE6C90822}" type="presParOf" srcId="{884E4DC5-6535-4FA5-987D-86E009EEA1A8}" destId="{53814C1F-947E-4104-954D-B9B90E539571}" srcOrd="0" destOrd="0" presId="urn:microsoft.com/office/officeart/2005/8/layout/hierarchy1"/>
    <dgm:cxn modelId="{D711B854-0E22-469F-A89C-4F9E21467CBB}" type="presParOf" srcId="{884E4DC5-6535-4FA5-987D-86E009EEA1A8}" destId="{F4657CC3-48E3-421A-9744-ACF6FA565511}" srcOrd="1" destOrd="0" presId="urn:microsoft.com/office/officeart/2005/8/layout/hierarchy1"/>
    <dgm:cxn modelId="{1A407BB9-5FD7-449C-9CF1-C404094B6FDE}" type="presParOf" srcId="{F91B153D-CED4-404F-8721-FC47797051B0}" destId="{DC22607F-3141-4DFA-BE45-5F5DC341D96B}" srcOrd="1" destOrd="0" presId="urn:microsoft.com/office/officeart/2005/8/layout/hierarchy1"/>
    <dgm:cxn modelId="{BC49E6BD-CBD1-4F5D-AC19-28519CA9F987}" type="presParOf" srcId="{DC22607F-3141-4DFA-BE45-5F5DC341D96B}" destId="{15332420-D0E0-43B0-B22B-4EC2777EC477}" srcOrd="0" destOrd="0" presId="urn:microsoft.com/office/officeart/2005/8/layout/hierarchy1"/>
    <dgm:cxn modelId="{EE844948-003C-4CBC-A7CD-A4B4838DB46C}" type="presParOf" srcId="{DC22607F-3141-4DFA-BE45-5F5DC341D96B}" destId="{61FE5A17-376F-4A72-A9BB-E5EC3FC19297}" srcOrd="1" destOrd="0" presId="urn:microsoft.com/office/officeart/2005/8/layout/hierarchy1"/>
    <dgm:cxn modelId="{3FADF5DD-CDBE-4908-92B4-CDBAB9E1F22A}" type="presParOf" srcId="{61FE5A17-376F-4A72-A9BB-E5EC3FC19297}" destId="{61E14924-31EF-4E1B-ADB0-D917856DEC4B}" srcOrd="0" destOrd="0" presId="urn:microsoft.com/office/officeart/2005/8/layout/hierarchy1"/>
    <dgm:cxn modelId="{F0E5F253-9349-48C4-BB7C-8076BF7C7662}" type="presParOf" srcId="{61E14924-31EF-4E1B-ADB0-D917856DEC4B}" destId="{7B7D4CE6-33AD-4925-83D1-029B72B12CA5}" srcOrd="0" destOrd="0" presId="urn:microsoft.com/office/officeart/2005/8/layout/hierarchy1"/>
    <dgm:cxn modelId="{513D01BE-DA47-465E-BD45-F830882552F1}" type="presParOf" srcId="{61E14924-31EF-4E1B-ADB0-D917856DEC4B}" destId="{212B81A8-5480-4C95-94ED-06303C8AB0F9}" srcOrd="1" destOrd="0" presId="urn:microsoft.com/office/officeart/2005/8/layout/hierarchy1"/>
    <dgm:cxn modelId="{EAE4E869-C367-4F11-9D09-F1435384213E}" type="presParOf" srcId="{61FE5A17-376F-4A72-A9BB-E5EC3FC19297}" destId="{9D0386ED-D7C0-4D0C-810D-62CE2BEEEEAA}" srcOrd="1" destOrd="0" presId="urn:microsoft.com/office/officeart/2005/8/layout/hierarchy1"/>
    <dgm:cxn modelId="{82CBE971-0D39-45F7-95B7-5F5D62E31490}" type="presParOf" srcId="{C9FCC4AC-BA18-4F01-B983-C7767EEF9969}" destId="{DB4BD5ED-4DC6-4EA7-BA4B-901DEC440972}" srcOrd="2" destOrd="0" presId="urn:microsoft.com/office/officeart/2005/8/layout/hierarchy1"/>
    <dgm:cxn modelId="{4AA23A02-ACF9-4554-89D7-E78B72D81E35}" type="presParOf" srcId="{C9FCC4AC-BA18-4F01-B983-C7767EEF9969}" destId="{7744464F-E947-4B1E-A6C2-ECC08F093DC4}" srcOrd="3" destOrd="0" presId="urn:microsoft.com/office/officeart/2005/8/layout/hierarchy1"/>
    <dgm:cxn modelId="{76D03C88-3AED-4DE8-9941-700C91238F40}" type="presParOf" srcId="{7744464F-E947-4B1E-A6C2-ECC08F093DC4}" destId="{B7CFC4EE-DAF1-4DF0-9099-6CB19D6EC547}" srcOrd="0" destOrd="0" presId="urn:microsoft.com/office/officeart/2005/8/layout/hierarchy1"/>
    <dgm:cxn modelId="{93F11656-DCD3-4BBF-988A-70D869C1A0D1}" type="presParOf" srcId="{B7CFC4EE-DAF1-4DF0-9099-6CB19D6EC547}" destId="{731ABA3A-3F47-4C32-9F68-F097DFC4B5D8}" srcOrd="0" destOrd="0" presId="urn:microsoft.com/office/officeart/2005/8/layout/hierarchy1"/>
    <dgm:cxn modelId="{C8207D64-1B39-41D6-8B98-5F6DD846B151}" type="presParOf" srcId="{B7CFC4EE-DAF1-4DF0-9099-6CB19D6EC547}" destId="{9CBDC92B-0291-45D5-AF39-C9447F280B83}" srcOrd="1" destOrd="0" presId="urn:microsoft.com/office/officeart/2005/8/layout/hierarchy1"/>
    <dgm:cxn modelId="{497F2D34-6D06-430B-A169-69D3D04F0C6D}" type="presParOf" srcId="{7744464F-E947-4B1E-A6C2-ECC08F093DC4}" destId="{A4380387-A90D-4F69-AE70-B25E26171A90}" srcOrd="1" destOrd="0" presId="urn:microsoft.com/office/officeart/2005/8/layout/hierarchy1"/>
    <dgm:cxn modelId="{EB1B2401-279F-43C8-88A1-2346E5B28870}" type="presParOf" srcId="{A4380387-A90D-4F69-AE70-B25E26171A90}" destId="{78CB4E5A-C984-4071-B9D6-FDE7082038C2}" srcOrd="0" destOrd="0" presId="urn:microsoft.com/office/officeart/2005/8/layout/hierarchy1"/>
    <dgm:cxn modelId="{8EAD1F84-11F3-4101-8AFB-80BAECD83BEA}" type="presParOf" srcId="{A4380387-A90D-4F69-AE70-B25E26171A90}" destId="{BF8DF7F9-DFD8-4945-9D95-55FD485BBBF5}" srcOrd="1" destOrd="0" presId="urn:microsoft.com/office/officeart/2005/8/layout/hierarchy1"/>
    <dgm:cxn modelId="{BD5143BB-40C0-4D60-A4EA-107295EE32A7}" type="presParOf" srcId="{BF8DF7F9-DFD8-4945-9D95-55FD485BBBF5}" destId="{033BB800-D673-4042-AF76-97FB682480AC}" srcOrd="0" destOrd="0" presId="urn:microsoft.com/office/officeart/2005/8/layout/hierarchy1"/>
    <dgm:cxn modelId="{3DEBD88E-3A6F-4264-919E-A511358DBBE8}" type="presParOf" srcId="{033BB800-D673-4042-AF76-97FB682480AC}" destId="{DC821FE9-C673-421B-BAFA-356A45B9F36C}" srcOrd="0" destOrd="0" presId="urn:microsoft.com/office/officeart/2005/8/layout/hierarchy1"/>
    <dgm:cxn modelId="{27A845AD-033A-4820-A1F4-2DDFF16BD912}" type="presParOf" srcId="{033BB800-D673-4042-AF76-97FB682480AC}" destId="{A70723AF-06D4-4F21-8FCA-A2DBEE8F16A8}" srcOrd="1" destOrd="0" presId="urn:microsoft.com/office/officeart/2005/8/layout/hierarchy1"/>
    <dgm:cxn modelId="{BE3252B5-2D9E-4238-B32F-5233D70FD4F6}" type="presParOf" srcId="{BF8DF7F9-DFD8-4945-9D95-55FD485BBBF5}" destId="{F7836857-6AB3-4B14-8838-6196CC21FDE8}" srcOrd="1" destOrd="0" presId="urn:microsoft.com/office/officeart/2005/8/layout/hierarchy1"/>
    <dgm:cxn modelId="{9C83D6D8-57BB-45C4-8DC8-044B6A26E766}" type="presParOf" srcId="{C9FCC4AC-BA18-4F01-B983-C7767EEF9969}" destId="{9429D509-9F6B-45DC-9F2B-B9E2C0AC71B9}" srcOrd="4" destOrd="0" presId="urn:microsoft.com/office/officeart/2005/8/layout/hierarchy1"/>
    <dgm:cxn modelId="{9A0D1BC1-ED3A-4491-90B7-29FFDBB9C3AD}" type="presParOf" srcId="{C9FCC4AC-BA18-4F01-B983-C7767EEF9969}" destId="{C8B94F80-527D-4D8C-8E82-3477BDED0FDA}" srcOrd="5" destOrd="0" presId="urn:microsoft.com/office/officeart/2005/8/layout/hierarchy1"/>
    <dgm:cxn modelId="{A747883A-CC6F-42C7-96DA-C1980FAC51F2}" type="presParOf" srcId="{C8B94F80-527D-4D8C-8E82-3477BDED0FDA}" destId="{3CC74FC1-9A0E-4187-ABEE-5174F3BED7E1}" srcOrd="0" destOrd="0" presId="urn:microsoft.com/office/officeart/2005/8/layout/hierarchy1"/>
    <dgm:cxn modelId="{D32349AC-EABC-445A-ADED-E5118E0B0A65}" type="presParOf" srcId="{3CC74FC1-9A0E-4187-ABEE-5174F3BED7E1}" destId="{309C221B-E6AB-4201-AB50-16FCB6E7CD50}" srcOrd="0" destOrd="0" presId="urn:microsoft.com/office/officeart/2005/8/layout/hierarchy1"/>
    <dgm:cxn modelId="{AFE1A2E9-C1DD-4A20-8547-A12A5808397D}" type="presParOf" srcId="{3CC74FC1-9A0E-4187-ABEE-5174F3BED7E1}" destId="{DC6CBEDD-B42B-4629-B23F-7CABAB45FE98}" srcOrd="1" destOrd="0" presId="urn:microsoft.com/office/officeart/2005/8/layout/hierarchy1"/>
    <dgm:cxn modelId="{962E3B12-E999-46F6-A99A-91BD32D38F79}" type="presParOf" srcId="{C8B94F80-527D-4D8C-8E82-3477BDED0FDA}" destId="{666E91CE-8276-4F6B-A805-28402CD7621D}" srcOrd="1" destOrd="0" presId="urn:microsoft.com/office/officeart/2005/8/layout/hierarchy1"/>
    <dgm:cxn modelId="{B88E2925-DF77-44F4-AC74-2240716CA07E}" type="presParOf" srcId="{666E91CE-8276-4F6B-A805-28402CD7621D}" destId="{D8B26758-E137-4622-907E-FF02432852AB}" srcOrd="0" destOrd="0" presId="urn:microsoft.com/office/officeart/2005/8/layout/hierarchy1"/>
    <dgm:cxn modelId="{9F7CC443-31AF-46E3-87D5-5D4396540A0B}" type="presParOf" srcId="{666E91CE-8276-4F6B-A805-28402CD7621D}" destId="{5F4E0006-0B47-462A-8BA5-AB865BE45003}" srcOrd="1" destOrd="0" presId="urn:microsoft.com/office/officeart/2005/8/layout/hierarchy1"/>
    <dgm:cxn modelId="{4AF72352-0F08-41B0-A44C-F0AC3171789F}" type="presParOf" srcId="{5F4E0006-0B47-462A-8BA5-AB865BE45003}" destId="{F2205845-6AB5-4A35-AB1F-C45FBA2C17D6}" srcOrd="0" destOrd="0" presId="urn:microsoft.com/office/officeart/2005/8/layout/hierarchy1"/>
    <dgm:cxn modelId="{32C4F9AC-FB07-4223-A6CD-FD69B815F3F2}" type="presParOf" srcId="{F2205845-6AB5-4A35-AB1F-C45FBA2C17D6}" destId="{CE43EC0B-B527-49EB-BF22-EFC69AACE0EF}" srcOrd="0" destOrd="0" presId="urn:microsoft.com/office/officeart/2005/8/layout/hierarchy1"/>
    <dgm:cxn modelId="{FB2B391F-E4BA-421B-8798-61F0B851753B}" type="presParOf" srcId="{F2205845-6AB5-4A35-AB1F-C45FBA2C17D6}" destId="{656FA369-1DFA-43CA-9A15-DEAC997112EA}" srcOrd="1" destOrd="0" presId="urn:microsoft.com/office/officeart/2005/8/layout/hierarchy1"/>
    <dgm:cxn modelId="{F2127CA4-9758-4CD9-BC27-D072AC57A6A5}" type="presParOf" srcId="{5F4E0006-0B47-462A-8BA5-AB865BE45003}" destId="{388E41DE-E45E-43B9-B214-B80EFD923E6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26758-E137-4622-907E-FF02432852AB}">
      <dsp:nvSpPr>
        <dsp:cNvPr id="0" name=""/>
        <dsp:cNvSpPr/>
      </dsp:nvSpPr>
      <dsp:spPr>
        <a:xfrm>
          <a:off x="5885783" y="2858535"/>
          <a:ext cx="91440" cy="7745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459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9D509-9F6B-45DC-9F2B-B9E2C0AC71B9}">
      <dsp:nvSpPr>
        <dsp:cNvPr id="0" name=""/>
        <dsp:cNvSpPr/>
      </dsp:nvSpPr>
      <dsp:spPr>
        <a:xfrm>
          <a:off x="3456126" y="1151075"/>
          <a:ext cx="2475376" cy="461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196"/>
              </a:lnTo>
              <a:lnTo>
                <a:pt x="2475376" y="280196"/>
              </a:lnTo>
              <a:lnTo>
                <a:pt x="2475376" y="46190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B4E5A-C984-4071-B9D6-FDE7082038C2}">
      <dsp:nvSpPr>
        <dsp:cNvPr id="0" name=""/>
        <dsp:cNvSpPr/>
      </dsp:nvSpPr>
      <dsp:spPr>
        <a:xfrm>
          <a:off x="3405483" y="2867403"/>
          <a:ext cx="91440" cy="7657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4011"/>
              </a:lnTo>
              <a:lnTo>
                <a:pt x="50643" y="584011"/>
              </a:lnTo>
              <a:lnTo>
                <a:pt x="50643" y="765722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BD5ED-4DC6-4EA7-BA4B-901DEC440972}">
      <dsp:nvSpPr>
        <dsp:cNvPr id="0" name=""/>
        <dsp:cNvSpPr/>
      </dsp:nvSpPr>
      <dsp:spPr>
        <a:xfrm>
          <a:off x="3405483" y="1151075"/>
          <a:ext cx="91440" cy="470775"/>
        </a:xfrm>
        <a:custGeom>
          <a:avLst/>
          <a:gdLst/>
          <a:ahLst/>
          <a:cxnLst/>
          <a:rect l="0" t="0" r="0" b="0"/>
          <a:pathLst>
            <a:path>
              <a:moveTo>
                <a:pt x="50643" y="0"/>
              </a:moveTo>
              <a:lnTo>
                <a:pt x="50643" y="289064"/>
              </a:lnTo>
              <a:lnTo>
                <a:pt x="45720" y="289064"/>
              </a:lnTo>
              <a:lnTo>
                <a:pt x="45720" y="47077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32420-D0E0-43B0-B22B-4EC2777EC477}">
      <dsp:nvSpPr>
        <dsp:cNvPr id="0" name=""/>
        <dsp:cNvSpPr/>
      </dsp:nvSpPr>
      <dsp:spPr>
        <a:xfrm>
          <a:off x="717085" y="2871576"/>
          <a:ext cx="91440" cy="761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15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73C30-D8D4-4FD6-BF66-56FEB0DD4A85}">
      <dsp:nvSpPr>
        <dsp:cNvPr id="0" name=""/>
        <dsp:cNvSpPr/>
      </dsp:nvSpPr>
      <dsp:spPr>
        <a:xfrm>
          <a:off x="762805" y="1151075"/>
          <a:ext cx="2693320" cy="474948"/>
        </a:xfrm>
        <a:custGeom>
          <a:avLst/>
          <a:gdLst/>
          <a:ahLst/>
          <a:cxnLst/>
          <a:rect l="0" t="0" r="0" b="0"/>
          <a:pathLst>
            <a:path>
              <a:moveTo>
                <a:pt x="2693320" y="0"/>
              </a:moveTo>
              <a:lnTo>
                <a:pt x="2693320" y="293237"/>
              </a:lnTo>
              <a:lnTo>
                <a:pt x="0" y="293237"/>
              </a:lnTo>
              <a:lnTo>
                <a:pt x="0" y="474948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47425-B38C-44A6-8647-F665ACA8076F}">
      <dsp:nvSpPr>
        <dsp:cNvPr id="0" name=""/>
        <dsp:cNvSpPr/>
      </dsp:nvSpPr>
      <dsp:spPr>
        <a:xfrm>
          <a:off x="2475376" y="-94477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2C45B-B2B0-4111-87D2-15583FF88BD7}">
      <dsp:nvSpPr>
        <dsp:cNvPr id="0" name=""/>
        <dsp:cNvSpPr/>
      </dsp:nvSpPr>
      <dsp:spPr>
        <a:xfrm>
          <a:off x="2693320" y="112569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首頁</a:t>
          </a:r>
          <a:endParaRPr lang="zh-TW" altLang="en-US" sz="3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729801" y="149050"/>
        <a:ext cx="1888538" cy="1172590"/>
      </dsp:txXfrm>
    </dsp:sp>
    <dsp:sp modelId="{53814C1F-947E-4104-954D-B9B90E539571}">
      <dsp:nvSpPr>
        <dsp:cNvPr id="0" name=""/>
        <dsp:cNvSpPr/>
      </dsp:nvSpPr>
      <dsp:spPr>
        <a:xfrm>
          <a:off x="-217944" y="1626023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57CC3-48E3-421A-9744-ACF6FA565511}">
      <dsp:nvSpPr>
        <dsp:cNvPr id="0" name=""/>
        <dsp:cNvSpPr/>
      </dsp:nvSpPr>
      <dsp:spPr>
        <a:xfrm>
          <a:off x="0" y="1833070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動物細胞結構圖</a:t>
          </a:r>
          <a:endParaRPr lang="zh-TW" altLang="en-US" sz="3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6481" y="1869551"/>
        <a:ext cx="1888538" cy="1172590"/>
      </dsp:txXfrm>
    </dsp:sp>
    <dsp:sp modelId="{7B7D4CE6-33AD-4925-83D1-029B72B12CA5}">
      <dsp:nvSpPr>
        <dsp:cNvPr id="0" name=""/>
        <dsp:cNvSpPr/>
      </dsp:nvSpPr>
      <dsp:spPr>
        <a:xfrm>
          <a:off x="-217944" y="3633126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B81A8-5480-4C95-94ED-06303C8AB0F9}">
      <dsp:nvSpPr>
        <dsp:cNvPr id="0" name=""/>
        <dsp:cNvSpPr/>
      </dsp:nvSpPr>
      <dsp:spPr>
        <a:xfrm>
          <a:off x="0" y="3840173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動物細胞胞器介紹</a:t>
          </a:r>
          <a:endParaRPr lang="zh-TW" altLang="en-US" sz="3100" kern="1200" dirty="0"/>
        </a:p>
      </dsp:txBody>
      <dsp:txXfrm>
        <a:off x="36481" y="3876654"/>
        <a:ext cx="1888538" cy="1172590"/>
      </dsp:txXfrm>
    </dsp:sp>
    <dsp:sp modelId="{731ABA3A-3F47-4C32-9F68-F097DFC4B5D8}">
      <dsp:nvSpPr>
        <dsp:cNvPr id="0" name=""/>
        <dsp:cNvSpPr/>
      </dsp:nvSpPr>
      <dsp:spPr>
        <a:xfrm>
          <a:off x="2470452" y="1621850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DC92B-0291-45D5-AF39-C9447F280B83}">
      <dsp:nvSpPr>
        <dsp:cNvPr id="0" name=""/>
        <dsp:cNvSpPr/>
      </dsp:nvSpPr>
      <dsp:spPr>
        <a:xfrm>
          <a:off x="2688397" y="1828898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植物細胞結構圖</a:t>
          </a:r>
          <a:endParaRPr lang="zh-TW" altLang="en-US" sz="3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724878" y="1865379"/>
        <a:ext cx="1888538" cy="1172590"/>
      </dsp:txXfrm>
    </dsp:sp>
    <dsp:sp modelId="{DC821FE9-C673-421B-BAFA-356A45B9F36C}">
      <dsp:nvSpPr>
        <dsp:cNvPr id="0" name=""/>
        <dsp:cNvSpPr/>
      </dsp:nvSpPr>
      <dsp:spPr>
        <a:xfrm>
          <a:off x="2475376" y="3633126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723AF-06D4-4F21-8FCA-A2DBEE8F16A8}">
      <dsp:nvSpPr>
        <dsp:cNvPr id="0" name=""/>
        <dsp:cNvSpPr/>
      </dsp:nvSpPr>
      <dsp:spPr>
        <a:xfrm>
          <a:off x="2693320" y="3840173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植物細胞胞器介紹</a:t>
          </a:r>
          <a:endParaRPr lang="zh-TW" altLang="en-US" sz="3100" kern="1200" dirty="0"/>
        </a:p>
      </dsp:txBody>
      <dsp:txXfrm>
        <a:off x="2729801" y="3876654"/>
        <a:ext cx="1888538" cy="1172590"/>
      </dsp:txXfrm>
    </dsp:sp>
    <dsp:sp modelId="{309C221B-E6AB-4201-AB50-16FCB6E7CD50}">
      <dsp:nvSpPr>
        <dsp:cNvPr id="0" name=""/>
        <dsp:cNvSpPr/>
      </dsp:nvSpPr>
      <dsp:spPr>
        <a:xfrm>
          <a:off x="4950752" y="1612982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CBEDD-B42B-4629-B23F-7CABAB45FE98}">
      <dsp:nvSpPr>
        <dsp:cNvPr id="0" name=""/>
        <dsp:cNvSpPr/>
      </dsp:nvSpPr>
      <dsp:spPr>
        <a:xfrm>
          <a:off x="5168697" y="1820029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細菌結構圖</a:t>
          </a:r>
          <a:endParaRPr lang="zh-TW" altLang="en-US" sz="3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05178" y="1856510"/>
        <a:ext cx="1888538" cy="1172590"/>
      </dsp:txXfrm>
    </dsp:sp>
    <dsp:sp modelId="{CE43EC0B-B527-49EB-BF22-EFC69AACE0EF}">
      <dsp:nvSpPr>
        <dsp:cNvPr id="0" name=""/>
        <dsp:cNvSpPr/>
      </dsp:nvSpPr>
      <dsp:spPr>
        <a:xfrm>
          <a:off x="4950752" y="3633126"/>
          <a:ext cx="1961500" cy="1245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FA369-1DFA-43CA-9A15-DEAC997112EA}">
      <dsp:nvSpPr>
        <dsp:cNvPr id="0" name=""/>
        <dsp:cNvSpPr/>
      </dsp:nvSpPr>
      <dsp:spPr>
        <a:xfrm>
          <a:off x="5168697" y="3840173"/>
          <a:ext cx="1961500" cy="1245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細菌結構介紹</a:t>
          </a:r>
          <a:endParaRPr lang="zh-TW" altLang="en-US" sz="3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05178" y="3876654"/>
        <a:ext cx="1888538" cy="1172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561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9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3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02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0627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2820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6648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5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6407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38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9947D0-FC6A-4B5B-A8E7-5188F36D4FA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1F4AD35-5DC4-4251-AC05-486B9F06FD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49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7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期中專題</a:t>
            </a:r>
            <a:r>
              <a:rPr lang="en-US" altLang="zh-TW" sz="72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72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7200" smtClean="0">
                <a:latin typeface="標楷體" panose="03000509000000000000" pitchFamily="65" charset="-120"/>
                <a:ea typeface="標楷體" panose="03000509000000000000" pitchFamily="65" charset="-120"/>
              </a:rPr>
              <a:t>細胞</a:t>
            </a:r>
            <a:endParaRPr lang="zh-TW" altLang="en-US" sz="7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報告人：張翔俊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38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718693" y="3143759"/>
            <a:ext cx="7244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適合高中職以上的學生或對有興趣此主題的人瀏覽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69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766124" y="2075093"/>
            <a:ext cx="11030264" cy="3791903"/>
            <a:chOff x="83734" y="2921254"/>
            <a:chExt cx="11030264" cy="379190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4" y="2921254"/>
              <a:ext cx="3791903" cy="379190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52" y="3412449"/>
              <a:ext cx="3930146" cy="330070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85" y="2921254"/>
              <a:ext cx="2705855" cy="3791903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10538721" y="534377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v4.4.1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55352" y="1874517"/>
            <a:ext cx="2351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2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232257"/>
            <a:ext cx="10178322" cy="1492132"/>
          </a:xfrm>
        </p:spPr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3557364895"/>
              </p:ext>
            </p:extLst>
          </p:nvPr>
        </p:nvGraphicFramePr>
        <p:xfrm>
          <a:off x="2947915" y="1282888"/>
          <a:ext cx="7130198" cy="508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67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響應式網站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3116" b="5451"/>
          <a:stretch/>
        </p:blipFill>
        <p:spPr>
          <a:xfrm>
            <a:off x="390902" y="3862316"/>
            <a:ext cx="6310150" cy="28890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8198" t="14908" r="25055" b="5849"/>
          <a:stretch/>
        </p:blipFill>
        <p:spPr>
          <a:xfrm>
            <a:off x="6830634" y="1187355"/>
            <a:ext cx="4599366" cy="55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2A1A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響應式網站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2917" b="5451"/>
          <a:stretch/>
        </p:blipFill>
        <p:spPr>
          <a:xfrm>
            <a:off x="627797" y="3877794"/>
            <a:ext cx="6196084" cy="28437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8172" t="14311" r="24889" b="6247"/>
          <a:stretch/>
        </p:blipFill>
        <p:spPr>
          <a:xfrm>
            <a:off x="7012691" y="1091819"/>
            <a:ext cx="4656143" cy="56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82132"/>
            <a:ext cx="10178322" cy="149213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2A1A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響應式網站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3515" b="5251"/>
          <a:stretch/>
        </p:blipFill>
        <p:spPr>
          <a:xfrm>
            <a:off x="723331" y="3842604"/>
            <a:ext cx="5950423" cy="27176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8397" t="14907" r="25063" b="6647"/>
          <a:stretch/>
        </p:blipFill>
        <p:spPr>
          <a:xfrm>
            <a:off x="6955916" y="832513"/>
            <a:ext cx="4745493" cy="572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-13404"/>
            <a:ext cx="10178322" cy="149213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2A1A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響應式網站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116" b="5053"/>
          <a:stretch/>
        </p:blipFill>
        <p:spPr>
          <a:xfrm>
            <a:off x="692959" y="3521121"/>
            <a:ext cx="6184994" cy="28455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9216" t="14710" r="3396" b="6247"/>
          <a:stretch/>
        </p:blipFill>
        <p:spPr>
          <a:xfrm>
            <a:off x="7257050" y="996288"/>
            <a:ext cx="4518165" cy="5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4651"/>
          <a:stretch/>
        </p:blipFill>
        <p:spPr>
          <a:xfrm>
            <a:off x="3306896" y="2165636"/>
            <a:ext cx="5727921" cy="455588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58830" y="1225771"/>
            <a:ext cx="88369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i="1" dirty="0" smtClean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Thank Your for attention!</a:t>
            </a:r>
            <a:endParaRPr lang="zh-TW" altLang="en-US" sz="6600" i="1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114</TotalTime>
  <Words>70</Words>
  <Application>Microsoft Office PowerPoint</Application>
  <PresentationFormat>寬螢幕</PresentationFormat>
  <Paragraphs>20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微軟正黑體</vt:lpstr>
      <vt:lpstr>新細明體</vt:lpstr>
      <vt:lpstr>標楷體</vt:lpstr>
      <vt:lpstr>Arial</vt:lpstr>
      <vt:lpstr>Gill Sans MT</vt:lpstr>
      <vt:lpstr>Impact</vt:lpstr>
      <vt:lpstr>Times New Roman</vt:lpstr>
      <vt:lpstr>Badge</vt:lpstr>
      <vt:lpstr>期中專題 細胞</vt:lpstr>
      <vt:lpstr>目的</vt:lpstr>
      <vt:lpstr>使用技術</vt:lpstr>
      <vt:lpstr>網站架構</vt:lpstr>
      <vt:lpstr>響應式網站</vt:lpstr>
      <vt:lpstr>響應式網站</vt:lpstr>
      <vt:lpstr>響應式網站</vt:lpstr>
      <vt:lpstr>響應式網站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張翔俊</dc:creator>
  <cp:lastModifiedBy>張翔俊</cp:lastModifiedBy>
  <cp:revision>24</cp:revision>
  <dcterms:created xsi:type="dcterms:W3CDTF">2022-06-07T01:35:29Z</dcterms:created>
  <dcterms:modified xsi:type="dcterms:W3CDTF">2022-06-07T04:32:00Z</dcterms:modified>
</cp:coreProperties>
</file>